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67" r:id="rId4"/>
    <p:sldId id="268" r:id="rId5"/>
    <p:sldId id="262" r:id="rId6"/>
    <p:sldId id="264" r:id="rId7"/>
    <p:sldId id="263" r:id="rId8"/>
    <p:sldId id="266" r:id="rId9"/>
  </p:sldIdLst>
  <p:sldSz cx="12192000" cy="6858000"/>
  <p:notesSz cx="6858000" cy="9144000"/>
  <p:embeddedFontLst>
    <p:embeddedFont>
      <p:font typeface="맑은 고딕" panose="020B0503020000020004" pitchFamily="50" charset="-127"/>
      <p:regular r:id="rId10"/>
      <p:bold r:id="rId11"/>
    </p:embeddedFont>
    <p:embeddedFont>
      <p:font typeface="PF스타더스트 1.4" panose="03050601020101020101" pitchFamily="66" charset="0"/>
      <p:regular r:id="rId12"/>
    </p:embeddedFont>
    <p:embeddedFont>
      <p:font typeface="PF스타더스트 Bold" panose="03050601020101020101" pitchFamily="66" charset="-127"/>
      <p:regular r:id="rId1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422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981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16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246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6205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58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31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6983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5378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824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01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B523E-238F-4DCA-A9F3-594386B246DA}" type="datetimeFigureOut">
              <a:rPr lang="ko-KR" altLang="en-US" smtClean="0"/>
              <a:t>2023-11-02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7F00B-6E04-4848-8BFB-8108E1BA266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629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gif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image" Target="../media/image23.gif"/><Relationship Id="rId15" Type="http://schemas.openxmlformats.org/officeDocument/2006/relationships/image" Target="../media/image33.png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9" t="14129" r="22795" b="67262"/>
          <a:stretch/>
        </p:blipFill>
        <p:spPr>
          <a:xfrm>
            <a:off x="3203749" y="633045"/>
            <a:ext cx="5784501" cy="468436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3545655"/>
            <a:ext cx="9144000" cy="2387600"/>
          </a:xfrm>
        </p:spPr>
        <p:txBody>
          <a:bodyPr>
            <a:normAutofit/>
          </a:bodyPr>
          <a:lstStyle/>
          <a:p>
            <a:r>
              <a:rPr lang="en-US" altLang="ko-KR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PF스타더스트 1.4" panose="03050601020101020101" pitchFamily="66" charset="0"/>
                <a:ea typeface="PF스타더스트 1.4" panose="03050601020101020101" pitchFamily="66" charset="0"/>
              </a:rPr>
              <a:t/>
            </a:r>
            <a:br>
              <a:rPr lang="en-US" altLang="ko-KR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PF스타더스트 1.4" panose="03050601020101020101" pitchFamily="66" charset="0"/>
                <a:ea typeface="PF스타더스트 1.4" panose="03050601020101020101" pitchFamily="66" charset="0"/>
              </a:rPr>
            </a:br>
            <a:r>
              <a:rPr lang="en-US" altLang="ko-KR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PF스타더스트 Bold" panose="03050601020101020101" pitchFamily="66" charset="-127"/>
                <a:ea typeface="PF스타더스트 Bold" panose="03050601020101020101" pitchFamily="66" charset="-127"/>
              </a:rPr>
              <a:t>Below the Abyss</a:t>
            </a:r>
            <a:r>
              <a:rPr lang="en-US" altLang="ko-KR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PF스타더스트 1.4" panose="03050601020101020101" pitchFamily="66" charset="0"/>
                <a:ea typeface="PF스타더스트 1.4" panose="03050601020101020101" pitchFamily="66" charset="0"/>
              </a:rPr>
              <a:t/>
            </a:r>
            <a:br>
              <a:rPr lang="en-US" altLang="ko-KR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PF스타더스트 1.4" panose="03050601020101020101" pitchFamily="66" charset="0"/>
                <a:ea typeface="PF스타더스트 1.4" panose="03050601020101020101" pitchFamily="66" charset="0"/>
              </a:rPr>
            </a:br>
            <a:r>
              <a:rPr lang="ko-KR" altLang="en-US" sz="2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PF스타더스트 1.4" panose="03050601020101020101" pitchFamily="66" charset="0"/>
                <a:ea typeface="PF스타더스트 1.4" panose="03050601020101020101" pitchFamily="66" charset="0"/>
              </a:rPr>
              <a:t>김유신 졸업 작품 포트폴리오</a:t>
            </a:r>
            <a:endParaRPr lang="ko-KR" altLang="en-US" sz="2400" dirty="0">
              <a:solidFill>
                <a:schemeClr val="accent4">
                  <a:lumMod val="20000"/>
                  <a:lumOff val="80000"/>
                </a:schemeClr>
              </a:solidFill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7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직사각형 35"/>
          <p:cNvSpPr/>
          <p:nvPr/>
        </p:nvSpPr>
        <p:spPr>
          <a:xfrm>
            <a:off x="0" y="0"/>
            <a:ext cx="12224084" cy="6858000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595693" y="1892931"/>
            <a:ext cx="11032698" cy="3845859"/>
            <a:chOff x="1246750" y="0"/>
            <a:chExt cx="13090573" cy="4563208"/>
          </a:xfrm>
        </p:grpSpPr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750" y="0"/>
              <a:ext cx="2103687" cy="4557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3636" y="0"/>
              <a:ext cx="2103687" cy="4557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944" y="0"/>
              <a:ext cx="2106096" cy="4563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2290" y="0"/>
              <a:ext cx="2106096" cy="4563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2007" y="0"/>
              <a:ext cx="2103687" cy="4557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687" y="0"/>
              <a:ext cx="2106096" cy="45632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1" name="오른쪽 화살표 50"/>
          <p:cNvSpPr/>
          <p:nvPr/>
        </p:nvSpPr>
        <p:spPr>
          <a:xfrm>
            <a:off x="0" y="237391"/>
            <a:ext cx="3203749" cy="949569"/>
          </a:xfrm>
          <a:prstGeom prst="rightArrow">
            <a:avLst>
              <a:gd name="adj1" fmla="val 100000"/>
              <a:gd name="adj2" fmla="val 40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플레이 화면</a:t>
            </a:r>
            <a:endParaRPr lang="ko-KR" altLang="en-US" sz="2800" dirty="0"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2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32084" y="0"/>
            <a:ext cx="12224084" cy="6858000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2265324" y="1604594"/>
            <a:ext cx="7614138" cy="4835771"/>
            <a:chOff x="2265324" y="1477108"/>
            <a:chExt cx="7614138" cy="4835771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324" y="2607139"/>
              <a:ext cx="7614138" cy="3705740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/>
          </p:nvGrpSpPr>
          <p:grpSpPr>
            <a:xfrm>
              <a:off x="3081780" y="1477108"/>
              <a:ext cx="5996355" cy="1998785"/>
              <a:chOff x="2031023" y="2819400"/>
              <a:chExt cx="3657600" cy="1219200"/>
            </a:xfrm>
          </p:grpSpPr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9423" y="28194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0223" y="281940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1023" y="2819400"/>
                <a:ext cx="1219200" cy="1219200"/>
              </a:xfrm>
              <a:prstGeom prst="rect">
                <a:avLst/>
              </a:prstGeom>
            </p:spPr>
          </p:pic>
        </p:grpSp>
      </p:grpSp>
      <p:sp>
        <p:nvSpPr>
          <p:cNvPr id="16" name="오른쪽 화살표 15"/>
          <p:cNvSpPr/>
          <p:nvPr/>
        </p:nvSpPr>
        <p:spPr>
          <a:xfrm>
            <a:off x="0" y="237391"/>
            <a:ext cx="3203749" cy="949569"/>
          </a:xfrm>
          <a:prstGeom prst="rightArrow">
            <a:avLst>
              <a:gd name="adj1" fmla="val 100000"/>
              <a:gd name="adj2" fmla="val 40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캐릭터 애니메이션</a:t>
            </a:r>
            <a:endParaRPr lang="ko-KR" altLang="en-US" sz="2800" dirty="0"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32084" y="0"/>
            <a:ext cx="12224084" cy="6858000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" name="그룹 18"/>
          <p:cNvGrpSpPr/>
          <p:nvPr/>
        </p:nvGrpSpPr>
        <p:grpSpPr>
          <a:xfrm>
            <a:off x="1981348" y="1743743"/>
            <a:ext cx="8197220" cy="3937850"/>
            <a:chOff x="1588618" y="987605"/>
            <a:chExt cx="8982679" cy="4315175"/>
          </a:xfrm>
        </p:grpSpPr>
        <p:grpSp>
          <p:nvGrpSpPr>
            <p:cNvPr id="17" name="그룹 16"/>
            <p:cNvGrpSpPr/>
            <p:nvPr/>
          </p:nvGrpSpPr>
          <p:grpSpPr>
            <a:xfrm>
              <a:off x="1588618" y="987605"/>
              <a:ext cx="8982679" cy="2253826"/>
              <a:chOff x="1203158" y="1500490"/>
              <a:chExt cx="4876800" cy="1223628"/>
            </a:xfrm>
          </p:grpSpPr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1558" y="150049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0758" y="150049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2358" y="1500490"/>
                <a:ext cx="1219200" cy="1219200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3158" y="1504918"/>
                <a:ext cx="1219200" cy="1219200"/>
              </a:xfrm>
              <a:prstGeom prst="rect">
                <a:avLst/>
              </a:prstGeom>
            </p:spPr>
          </p:pic>
        </p:grpSp>
        <p:grpSp>
          <p:nvGrpSpPr>
            <p:cNvPr id="18" name="그룹 17"/>
            <p:cNvGrpSpPr/>
            <p:nvPr/>
          </p:nvGrpSpPr>
          <p:grpSpPr>
            <a:xfrm>
              <a:off x="1694956" y="3110279"/>
              <a:ext cx="8770004" cy="2192501"/>
              <a:chOff x="3308591" y="4419600"/>
              <a:chExt cx="3251368" cy="812842"/>
            </a:xfrm>
          </p:grpSpPr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4275" y="4419600"/>
                <a:ext cx="812842" cy="812842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08591" y="4419600"/>
                <a:ext cx="812842" cy="812842"/>
              </a:xfrm>
              <a:prstGeom prst="rect">
                <a:avLst/>
              </a:prstGeom>
            </p:spPr>
          </p:pic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47117" y="4419600"/>
                <a:ext cx="812842" cy="812842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21433" y="4419600"/>
                <a:ext cx="812842" cy="812842"/>
              </a:xfrm>
              <a:prstGeom prst="rect">
                <a:avLst/>
              </a:prstGeom>
            </p:spPr>
          </p:pic>
        </p:grpSp>
      </p:grpSp>
      <p:sp>
        <p:nvSpPr>
          <p:cNvPr id="20" name="오른쪽 화살표 19"/>
          <p:cNvSpPr/>
          <p:nvPr/>
        </p:nvSpPr>
        <p:spPr>
          <a:xfrm>
            <a:off x="0" y="237391"/>
            <a:ext cx="3203749" cy="949569"/>
          </a:xfrm>
          <a:prstGeom prst="rightArrow">
            <a:avLst>
              <a:gd name="adj1" fmla="val 100000"/>
              <a:gd name="adj2" fmla="val 40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몬스터 애니메이션</a:t>
            </a:r>
            <a:endParaRPr lang="ko-KR" altLang="en-US" sz="2800" dirty="0"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2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/>
          <p:cNvGrpSpPr/>
          <p:nvPr/>
        </p:nvGrpSpPr>
        <p:grpSpPr>
          <a:xfrm>
            <a:off x="49115" y="1106620"/>
            <a:ext cx="12142885" cy="4840706"/>
            <a:chOff x="0" y="990599"/>
            <a:chExt cx="12142885" cy="4840706"/>
          </a:xfrm>
        </p:grpSpPr>
        <p:grpSp>
          <p:nvGrpSpPr>
            <p:cNvPr id="22" name="그룹 21"/>
            <p:cNvGrpSpPr/>
            <p:nvPr/>
          </p:nvGrpSpPr>
          <p:grpSpPr>
            <a:xfrm>
              <a:off x="0" y="990599"/>
              <a:ext cx="9704485" cy="4840706"/>
              <a:chOff x="978569" y="990599"/>
              <a:chExt cx="9704485" cy="4840706"/>
            </a:xfrm>
          </p:grpSpPr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7146" y="990599"/>
                <a:ext cx="2428577" cy="2438401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569" y="990599"/>
                <a:ext cx="2428577" cy="2438401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4654" y="990600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5900" y="990600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8569" y="3392905"/>
                <a:ext cx="2428577" cy="2428577"/>
              </a:xfrm>
              <a:prstGeom prst="rect">
                <a:avLst/>
              </a:prstGeom>
            </p:spPr>
          </p:pic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7146" y="3383082"/>
                <a:ext cx="2448223" cy="2448223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44654" y="3392905"/>
                <a:ext cx="2438400" cy="2438400"/>
              </a:xfrm>
              <a:prstGeom prst="rect">
                <a:avLst/>
              </a:prstGeom>
            </p:spPr>
          </p:pic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5369" y="3392905"/>
                <a:ext cx="2428577" cy="2428577"/>
              </a:xfrm>
              <a:prstGeom prst="rect">
                <a:avLst/>
              </a:prstGeom>
            </p:spPr>
          </p:pic>
        </p:grpSp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85" y="990600"/>
              <a:ext cx="2438400" cy="2438400"/>
            </a:xfrm>
            <a:prstGeom prst="rect">
              <a:avLst/>
            </a:prstGeom>
          </p:spPr>
        </p:pic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63" y="30383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9" y="56854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4" y="56854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09" y="56854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54" y="3067205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55" y="30383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07" y="30383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009" y="30383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97" y="56854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51" y="56854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83" y="5685460"/>
            <a:ext cx="431898" cy="431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오른쪽 화살표 35"/>
          <p:cNvSpPr/>
          <p:nvPr/>
        </p:nvSpPr>
        <p:spPr>
          <a:xfrm>
            <a:off x="0" y="237391"/>
            <a:ext cx="3203749" cy="949569"/>
          </a:xfrm>
          <a:prstGeom prst="rightArrow">
            <a:avLst>
              <a:gd name="adj1" fmla="val 100000"/>
              <a:gd name="adj2" fmla="val 40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스킬 애니메이션</a:t>
            </a:r>
            <a:endParaRPr lang="ko-KR" altLang="en-US" sz="2800" dirty="0"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9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-32084" y="0"/>
            <a:ext cx="12224084" cy="6858000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-16042" y="1922495"/>
            <a:ext cx="12167696" cy="3013010"/>
            <a:chOff x="2129182" y="3447048"/>
            <a:chExt cx="9661765" cy="2392482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4147" y="3447048"/>
              <a:ext cx="2438400" cy="2392482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2679" y="3447048"/>
              <a:ext cx="2388268" cy="2388268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9182" y="3447048"/>
              <a:ext cx="2392482" cy="2392482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665" y="3447048"/>
              <a:ext cx="2392482" cy="2392482"/>
            </a:xfrm>
            <a:prstGeom prst="rect">
              <a:avLst/>
            </a:prstGeom>
          </p:spPr>
        </p:pic>
      </p:grpSp>
      <p:sp>
        <p:nvSpPr>
          <p:cNvPr id="8" name="오른쪽 화살표 7"/>
          <p:cNvSpPr/>
          <p:nvPr/>
        </p:nvSpPr>
        <p:spPr>
          <a:xfrm>
            <a:off x="0" y="237391"/>
            <a:ext cx="3203749" cy="949569"/>
          </a:xfrm>
          <a:prstGeom prst="rightArrow">
            <a:avLst>
              <a:gd name="adj1" fmla="val 100000"/>
              <a:gd name="adj2" fmla="val 40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디버프</a:t>
            </a:r>
            <a:r>
              <a:rPr lang="ko-KR" altLang="en-US" sz="2800" dirty="0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 애니메이션</a:t>
            </a:r>
            <a:endParaRPr lang="ko-KR" altLang="en-US" sz="2800" dirty="0"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32084" y="0"/>
            <a:ext cx="12224084" cy="6858000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9" name="그룹 48"/>
          <p:cNvGrpSpPr/>
          <p:nvPr/>
        </p:nvGrpSpPr>
        <p:grpSpPr>
          <a:xfrm>
            <a:off x="466048" y="4151097"/>
            <a:ext cx="11227820" cy="2161236"/>
            <a:chOff x="3788659" y="407962"/>
            <a:chExt cx="4614681" cy="888277"/>
          </a:xfrm>
        </p:grpSpPr>
        <p:pic>
          <p:nvPicPr>
            <p:cNvPr id="50" name="그림 4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659" y="407962"/>
              <a:ext cx="4614681" cy="274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1" name="그림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659" y="407962"/>
              <a:ext cx="4614681" cy="274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그림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659" y="714940"/>
              <a:ext cx="4614681" cy="274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3" name="그림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659" y="714940"/>
              <a:ext cx="4614681" cy="274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4" name="그림 5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659" y="1021918"/>
              <a:ext cx="4614681" cy="274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5" name="그림 5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8659" y="1021918"/>
              <a:ext cx="4614681" cy="2743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456" y="1424351"/>
            <a:ext cx="3622412" cy="254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8" y="1424355"/>
            <a:ext cx="3622412" cy="254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52" y="1424355"/>
            <a:ext cx="3622412" cy="254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오른쪽 화살표 13"/>
          <p:cNvSpPr/>
          <p:nvPr/>
        </p:nvSpPr>
        <p:spPr>
          <a:xfrm>
            <a:off x="0" y="237391"/>
            <a:ext cx="3203749" cy="949569"/>
          </a:xfrm>
          <a:prstGeom prst="rightArrow">
            <a:avLst>
              <a:gd name="adj1" fmla="val 100000"/>
              <a:gd name="adj2" fmla="val 40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맵</a:t>
            </a:r>
            <a:endParaRPr lang="ko-KR" altLang="en-US" sz="2800" dirty="0"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-32084" y="0"/>
            <a:ext cx="12224084" cy="6858000"/>
          </a:xfrm>
          <a:prstGeom prst="rect">
            <a:avLst/>
          </a:prstGeom>
          <a:solidFill>
            <a:srgbClr val="9B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2285442" y="1165017"/>
            <a:ext cx="7589031" cy="4527966"/>
            <a:chOff x="1560889" y="1498511"/>
            <a:chExt cx="5630718" cy="3359546"/>
          </a:xfrm>
        </p:grpSpPr>
        <p:pic>
          <p:nvPicPr>
            <p:cNvPr id="24" name="그림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644" y="4067287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863" y="1498511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876" y="4067287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그림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889" y="4067287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889" y="1498511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850" y="1498511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876" y="1498511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37" y="1498511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863" y="2782899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889" y="2782899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850" y="2782899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876" y="2782899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37" y="2782899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863" y="4067287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850" y="4067287"/>
              <a:ext cx="790770" cy="7907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9" name="오른쪽 화살표 18"/>
          <p:cNvSpPr/>
          <p:nvPr/>
        </p:nvSpPr>
        <p:spPr>
          <a:xfrm>
            <a:off x="0" y="237391"/>
            <a:ext cx="3203749" cy="949569"/>
          </a:xfrm>
          <a:prstGeom prst="rightArrow">
            <a:avLst>
              <a:gd name="adj1" fmla="val 100000"/>
              <a:gd name="adj2" fmla="val 407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PF스타더스트 1.4" panose="03050601020101020101" pitchFamily="66" charset="0"/>
                <a:ea typeface="PF스타더스트 1.4" panose="03050601020101020101" pitchFamily="66" charset="0"/>
              </a:rPr>
              <a:t>아이템</a:t>
            </a:r>
            <a:endParaRPr lang="ko-KR" altLang="en-US" sz="2800" dirty="0">
              <a:latin typeface="PF스타더스트 1.4" panose="03050601020101020101" pitchFamily="66" charset="0"/>
              <a:ea typeface="PF스타더스트 1.4" panose="0305060102010102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B9B9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3255</TotalTime>
  <Words>12</Words>
  <Application>Microsoft Office PowerPoint</Application>
  <PresentationFormat>와이드스크린</PresentationFormat>
  <Paragraphs>8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3" baseType="lpstr">
      <vt:lpstr>맑은 고딕</vt:lpstr>
      <vt:lpstr>Arial</vt:lpstr>
      <vt:lpstr>PF스타더스트 1.4</vt:lpstr>
      <vt:lpstr>PF스타더스트 Bold</vt:lpstr>
      <vt:lpstr>Office 테마</vt:lpstr>
      <vt:lpstr> Below the Abyss 김유신 졸업 작품 포트폴리오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졸작 PPT</dc:title>
  <dc:creator>mayrain2003hh@gmail.com</dc:creator>
  <cp:lastModifiedBy>mayrain2003hh@gmail.com</cp:lastModifiedBy>
  <cp:revision>15</cp:revision>
  <dcterms:created xsi:type="dcterms:W3CDTF">2023-10-26T04:22:26Z</dcterms:created>
  <dcterms:modified xsi:type="dcterms:W3CDTF">2023-11-02T03:02:37Z</dcterms:modified>
</cp:coreProperties>
</file>